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legreya Black"/>
      <p:bold r:id="rId21"/>
      <p:boldItalic r:id="rId22"/>
    </p:embeddedFont>
    <p:embeddedFont>
      <p:font typeface="Alegreya ExtraBold"/>
      <p:bold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  <p:embeddedFont>
      <p:font typeface="Raleway" pitchFamily="2" charset="0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6a91cef5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6a91cef5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037e1aa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037e1aa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74586fe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74586fe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d9fo00Fn1x4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NOJ6ieM_IpQ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://www.youtube.com/watch?v=JlTG036XmJQ" TargetMode="External"/><Relationship Id="rId9" Type="http://schemas.openxmlformats.org/officeDocument/2006/relationships/hyperlink" Target="https://youtu.be/kD-eaS4i5w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I9SsXe10CDo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yeUSTO-bWm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hHgQp0p_ECE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R4ZEfl3TJs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C_0AhbD1XLs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www.youtube.com/watch?v=6wqwGjLqTK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10 Remix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10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42" name="Google Shape;142;p22"/>
          <p:cNvSpPr txBox="1"/>
          <p:nvPr/>
        </p:nvSpPr>
        <p:spPr>
          <a:xfrm>
            <a:off x="328775" y="1118525"/>
            <a:ext cx="4092600" cy="15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Extra Spicy-4A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to Spicy 3A. Choose a way to win or lose the game. Here are two possibilities: #1 - Run the test 20 times. If the player scores at least 15 points, they win.   </a:t>
            </a:r>
            <a:b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#2 - Player wins if they get 5 points before getting -5 points, or loses if they get -5 points first.</a:t>
            </a:r>
            <a:endParaRPr sz="16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3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003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4545650" y="1050725"/>
            <a:ext cx="4390200" cy="1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Extra Spicy-4B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L, R and U buttons to determine which indicator to use. For example, L for pixels, R for images and U for colors. As an extra challenge, use D for a random selection.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3090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2885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50600" y="880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 descr="Mission 10 Remix - 4AA&#10;Extra Spicy Mission&#10;Makes the timer into a game. Add a point for being faster, subtract a point for being slower. Adds a way to win or lose: +5 wins, -5 loses." title="Mission 10 Remix - 4A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400" y="2929025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 descr="Mission 10 Remix - 4BA&#10;Extra Spicy Mission&#10;Gives the player choices by using the buttons on the left. Player can choose for the indicator: pixels, color, or images." title="Mission 10 Remix - 4BA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0900" y="274185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7678900" y="3022725"/>
            <a:ext cx="1347869" cy="67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u="sng" dirty="0">
                <a:solidFill>
                  <a:srgbClr val="1155CC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of Remix #4BB</a:t>
            </a:r>
            <a:endParaRPr sz="1800" dirty="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3484401" y="3238524"/>
            <a:ext cx="1028700" cy="103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u="sng" dirty="0">
                <a:solidFill>
                  <a:srgbClr val="1155CC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of Remix #4AA</a:t>
            </a:r>
            <a:endParaRPr sz="1800" dirty="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C14E1-45DA-62EC-C9DD-C9DB0015F517}"/>
              </a:ext>
            </a:extLst>
          </p:cNvPr>
          <p:cNvSpPr txBox="1"/>
          <p:nvPr/>
        </p:nvSpPr>
        <p:spPr>
          <a:xfrm>
            <a:off x="702350" y="4590448"/>
            <a:ext cx="312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9" name="Google Shape;159;p23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mild, medium, spicy or extra spicy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10 Remix Log for </a:t>
            </a:r>
            <a:r>
              <a:rPr lang="en" sz="2091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sz="2091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5" name="Google Shape;165;p24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sz="24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 What will you use them for?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functions will you create for the program?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you need a  list? If so, what information will it store?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10 Remix Log for </a:t>
            </a:r>
            <a:r>
              <a:rPr lang="en" sz="20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1" name="Google Shape;171;p25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Remix10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Reaction Time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use it as a guide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functions as you go, or when you see a need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8" name="Google Shape;178;p26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Think about the steps: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Step by step!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84" name="Google Shape;184;p27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90" name="Google Shape;190;p28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10 Remix Log.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Mission Log has space for two people to give feedback. The feedback can come from two peers or one peer and yourself.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sz="2091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9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projects from other students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10 Remix Log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lang="en" b="1"/>
              <a:t>Clear </a:t>
            </a:r>
            <a:r>
              <a:rPr lang="en"/>
              <a:t>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Mission 10 introduced a way to use the computer clock. You used it for timing your reaction to a light by pressing a button. 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else could you use the computer clock for? 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Besides a light, what else can you measure your reaction to?</a:t>
            </a: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 skills and practice the concepts from the mission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5782" r="4571" b="15654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Review the mission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10</a:t>
            </a:r>
            <a:endParaRPr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10 Remix Log for</a:t>
            </a:r>
            <a:r>
              <a:rPr lang="en" sz="2091" b="1"/>
              <a:t> Step 1</a:t>
            </a:r>
            <a:endParaRPr sz="2091" b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975" y="339650"/>
            <a:ext cx="3925325" cy="434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Eight suggestions are on the next 4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28775" y="1158025"/>
            <a:ext cx="3829200" cy="19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code inside the loop is very long. Create a function for the countdown code.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706125" y="1079150"/>
            <a:ext cx="4040700" cy="21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Mild-1B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function that will give an introduction and wait to start the game (use the wait() function). 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06125" y="10056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descr="Mission 10 Remix - 1A&#10;Mild Mission&#10;Creates and uses a function for the countdown." title="Mission 10 Remix - 1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775" y="2949475"/>
            <a:ext cx="2861778" cy="16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Mission 10 Remix - 1B&#10;Mild Mission&#10;Adds an intro function (and has function for countdown)" title="Mission 10 Remix - 1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5753" y="2847650"/>
            <a:ext cx="2861778" cy="16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91DF3F-A772-3724-2EDA-57AE3DF44BB8}"/>
              </a:ext>
            </a:extLst>
          </p:cNvPr>
          <p:cNvSpPr txBox="1"/>
          <p:nvPr/>
        </p:nvSpPr>
        <p:spPr>
          <a:xfrm>
            <a:off x="677875" y="4559225"/>
            <a:ext cx="312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28775" y="-1705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4" name="Google Shape;114;p20"/>
          <p:cNvSpPr txBox="1"/>
          <p:nvPr/>
        </p:nvSpPr>
        <p:spPr>
          <a:xfrm>
            <a:off x="4975325" y="876775"/>
            <a:ext cx="4081800" cy="23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Medium-2B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list of images, and select a random image for the display screen. Use the screen as the indicator instead of pixels.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328775" y="970775"/>
            <a:ext cx="4374600" cy="1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Medium-2A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list of colors, and select a random color for the display screen. Use the screen as the indicator instead of pixels. 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6224" y="871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5643" y="871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87619" y="752325"/>
            <a:ext cx="184384" cy="95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74042" y="752325"/>
            <a:ext cx="184384" cy="95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 descr="Mission 10 Remix - 2A&#10;Medium Mission&#10;Uses a random choice from a list of colors as the reaction indicator." title="Mission 10 Remix - 2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5175" y="2763300"/>
            <a:ext cx="2895155" cy="16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 descr="Mission 10 Remix - 2B&#10;Medium Mission&#10;Uses a random choice from a list of images as the reaction indicator." title="Mission 10 Remix - 2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7530" y="2970475"/>
            <a:ext cx="2895155" cy="16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E3A506-0991-EDFC-C859-29C54D28CEC1}"/>
              </a:ext>
            </a:extLst>
          </p:cNvPr>
          <p:cNvSpPr txBox="1"/>
          <p:nvPr/>
        </p:nvSpPr>
        <p:spPr>
          <a:xfrm>
            <a:off x="1265175" y="4391825"/>
            <a:ext cx="312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27" name="Google Shape;127;p21"/>
          <p:cNvSpPr txBox="1"/>
          <p:nvPr/>
        </p:nvSpPr>
        <p:spPr>
          <a:xfrm>
            <a:off x="328775" y="1118525"/>
            <a:ext cx="4092600" cy="15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the reaction tester into a game. Use the average time of your reactions as the deciding point. If your time is better than average, add a point. As an option, also subtract a point for slower times. 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3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003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4545650" y="1050725"/>
            <a:ext cx="4390200" cy="1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two images: one for Button A and one for Button B. Select a random button and see if the player presses the correct button. If so, add a point to the score.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3090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2885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50600" y="880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 descr="Mission 10 Remix - 3A&#10;Spicy Mission&#10;Makes the timer into a game. Add a point for being faster, subtract a point for being slower." title="Mission 10 Remix - 3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4922" y="3167725"/>
            <a:ext cx="2733378" cy="15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 descr="Mission 10 Remix - 3B&#10;Spicy Mission&#10;Uses two images. An image is randomly selected. One image is for the A button, and the other is for the B button. Add a point for pushing the correct button. End the game when wrong button is pushed." title="Mission 10 Remix - 3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0900" y="302280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3D966-0973-7796-B3E4-4172B1881CBB}"/>
              </a:ext>
            </a:extLst>
          </p:cNvPr>
          <p:cNvSpPr txBox="1"/>
          <p:nvPr/>
        </p:nvSpPr>
        <p:spPr>
          <a:xfrm>
            <a:off x="1218549" y="4737300"/>
            <a:ext cx="3121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On-screen Show (16:9)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Montserrat</vt:lpstr>
      <vt:lpstr>Calibri</vt:lpstr>
      <vt:lpstr>Arial</vt:lpstr>
      <vt:lpstr>Alegreya Black</vt:lpstr>
      <vt:lpstr>Source Sans Pro</vt:lpstr>
      <vt:lpstr>Raleway</vt:lpstr>
      <vt:lpstr>Alegreya ExtraBold</vt:lpstr>
      <vt:lpstr>Quattrocento Sans</vt:lpstr>
      <vt:lpstr>Plum</vt:lpstr>
      <vt:lpstr>Mission 10 Remix </vt:lpstr>
      <vt:lpstr>Warm-up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2024-10-29T16:42:31Z</dcterms:modified>
</cp:coreProperties>
</file>